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</p:sldIdLst>
  <p:sldSz cx="7556500" cy="10693400"/>
  <p:notesSz cx="6669088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318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7559992" cy="1069200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532799" y="464045"/>
            <a:ext cx="2494915" cy="498475"/>
          </a:xfrm>
          <a:custGeom>
            <a:avLst/>
            <a:gdLst/>
            <a:ahLst/>
            <a:cxnLst/>
            <a:rect l="l" t="t" r="r" b="b"/>
            <a:pathLst>
              <a:path w="2494915" h="498475">
                <a:moveTo>
                  <a:pt x="608380" y="318833"/>
                </a:moveTo>
                <a:lnTo>
                  <a:pt x="600760" y="266306"/>
                </a:lnTo>
                <a:lnTo>
                  <a:pt x="579412" y="219989"/>
                </a:lnTo>
                <a:lnTo>
                  <a:pt x="546620" y="182600"/>
                </a:lnTo>
                <a:lnTo>
                  <a:pt x="504596" y="156260"/>
                </a:lnTo>
                <a:lnTo>
                  <a:pt x="456514" y="142938"/>
                </a:lnTo>
                <a:lnTo>
                  <a:pt x="439178" y="142049"/>
                </a:lnTo>
                <a:lnTo>
                  <a:pt x="418871" y="143281"/>
                </a:lnTo>
                <a:lnTo>
                  <a:pt x="380504" y="153149"/>
                </a:lnTo>
                <a:lnTo>
                  <a:pt x="345541" y="172148"/>
                </a:lnTo>
                <a:lnTo>
                  <a:pt x="316217" y="198183"/>
                </a:lnTo>
                <a:lnTo>
                  <a:pt x="303809" y="213868"/>
                </a:lnTo>
                <a:lnTo>
                  <a:pt x="291401" y="198183"/>
                </a:lnTo>
                <a:lnTo>
                  <a:pt x="262064" y="172148"/>
                </a:lnTo>
                <a:lnTo>
                  <a:pt x="227380" y="153149"/>
                </a:lnTo>
                <a:lnTo>
                  <a:pt x="189026" y="143281"/>
                </a:lnTo>
                <a:lnTo>
                  <a:pt x="168452" y="142049"/>
                </a:lnTo>
                <a:lnTo>
                  <a:pt x="151384" y="142938"/>
                </a:lnTo>
                <a:lnTo>
                  <a:pt x="103009" y="156260"/>
                </a:lnTo>
                <a:lnTo>
                  <a:pt x="60998" y="182600"/>
                </a:lnTo>
                <a:lnTo>
                  <a:pt x="28575" y="219989"/>
                </a:lnTo>
                <a:lnTo>
                  <a:pt x="7188" y="266306"/>
                </a:lnTo>
                <a:lnTo>
                  <a:pt x="0" y="318833"/>
                </a:lnTo>
                <a:lnTo>
                  <a:pt x="0" y="496392"/>
                </a:lnTo>
                <a:lnTo>
                  <a:pt x="66929" y="496392"/>
                </a:lnTo>
                <a:lnTo>
                  <a:pt x="66929" y="318833"/>
                </a:lnTo>
                <a:lnTo>
                  <a:pt x="67398" y="307987"/>
                </a:lnTo>
                <a:lnTo>
                  <a:pt x="78917" y="268262"/>
                </a:lnTo>
                <a:lnTo>
                  <a:pt x="103644" y="236804"/>
                </a:lnTo>
                <a:lnTo>
                  <a:pt x="138137" y="217170"/>
                </a:lnTo>
                <a:lnTo>
                  <a:pt x="168452" y="212293"/>
                </a:lnTo>
                <a:lnTo>
                  <a:pt x="178841" y="212826"/>
                </a:lnTo>
                <a:lnTo>
                  <a:pt x="217373" y="225361"/>
                </a:lnTo>
                <a:lnTo>
                  <a:pt x="247357" y="251307"/>
                </a:lnTo>
                <a:lnTo>
                  <a:pt x="266065" y="287451"/>
                </a:lnTo>
                <a:lnTo>
                  <a:pt x="270713" y="318833"/>
                </a:lnTo>
                <a:lnTo>
                  <a:pt x="270713" y="496392"/>
                </a:lnTo>
                <a:lnTo>
                  <a:pt x="337654" y="496392"/>
                </a:lnTo>
                <a:lnTo>
                  <a:pt x="337654" y="318833"/>
                </a:lnTo>
                <a:lnTo>
                  <a:pt x="338124" y="307987"/>
                </a:lnTo>
                <a:lnTo>
                  <a:pt x="349643" y="268262"/>
                </a:lnTo>
                <a:lnTo>
                  <a:pt x="374357" y="236804"/>
                </a:lnTo>
                <a:lnTo>
                  <a:pt x="408863" y="217170"/>
                </a:lnTo>
                <a:lnTo>
                  <a:pt x="439178" y="212293"/>
                </a:lnTo>
                <a:lnTo>
                  <a:pt x="449554" y="212826"/>
                </a:lnTo>
                <a:lnTo>
                  <a:pt x="488099" y="225361"/>
                </a:lnTo>
                <a:lnTo>
                  <a:pt x="518083" y="251307"/>
                </a:lnTo>
                <a:lnTo>
                  <a:pt x="536790" y="287451"/>
                </a:lnTo>
                <a:lnTo>
                  <a:pt x="541439" y="318833"/>
                </a:lnTo>
                <a:lnTo>
                  <a:pt x="541439" y="496392"/>
                </a:lnTo>
                <a:lnTo>
                  <a:pt x="608380" y="496392"/>
                </a:lnTo>
                <a:lnTo>
                  <a:pt x="608380" y="318833"/>
                </a:lnTo>
                <a:close/>
              </a:path>
              <a:path w="2494915" h="498475">
                <a:moveTo>
                  <a:pt x="969340" y="318833"/>
                </a:moveTo>
                <a:lnTo>
                  <a:pt x="961720" y="266306"/>
                </a:lnTo>
                <a:lnTo>
                  <a:pt x="940384" y="219989"/>
                </a:lnTo>
                <a:lnTo>
                  <a:pt x="907897" y="182600"/>
                </a:lnTo>
                <a:lnTo>
                  <a:pt x="902398" y="178244"/>
                </a:lnTo>
                <a:lnTo>
                  <a:pt x="902398" y="318833"/>
                </a:lnTo>
                <a:lnTo>
                  <a:pt x="902398" y="426161"/>
                </a:lnTo>
                <a:lnTo>
                  <a:pt x="800874" y="426161"/>
                </a:lnTo>
                <a:lnTo>
                  <a:pt x="790486" y="425665"/>
                </a:lnTo>
                <a:lnTo>
                  <a:pt x="751916" y="413588"/>
                </a:lnTo>
                <a:lnTo>
                  <a:pt x="721436" y="387489"/>
                </a:lnTo>
                <a:lnTo>
                  <a:pt x="702843" y="350659"/>
                </a:lnTo>
                <a:lnTo>
                  <a:pt x="698614" y="318833"/>
                </a:lnTo>
                <a:lnTo>
                  <a:pt x="699084" y="307987"/>
                </a:lnTo>
                <a:lnTo>
                  <a:pt x="710590" y="268262"/>
                </a:lnTo>
                <a:lnTo>
                  <a:pt x="735368" y="236804"/>
                </a:lnTo>
                <a:lnTo>
                  <a:pt x="770559" y="217182"/>
                </a:lnTo>
                <a:lnTo>
                  <a:pt x="800874" y="212293"/>
                </a:lnTo>
                <a:lnTo>
                  <a:pt x="811225" y="212839"/>
                </a:lnTo>
                <a:lnTo>
                  <a:pt x="849058" y="225361"/>
                </a:lnTo>
                <a:lnTo>
                  <a:pt x="879043" y="251307"/>
                </a:lnTo>
                <a:lnTo>
                  <a:pt x="897750" y="287464"/>
                </a:lnTo>
                <a:lnTo>
                  <a:pt x="902398" y="318833"/>
                </a:lnTo>
                <a:lnTo>
                  <a:pt x="902398" y="178244"/>
                </a:lnTo>
                <a:lnTo>
                  <a:pt x="866305" y="156260"/>
                </a:lnTo>
                <a:lnTo>
                  <a:pt x="818222" y="142938"/>
                </a:lnTo>
                <a:lnTo>
                  <a:pt x="800874" y="142049"/>
                </a:lnTo>
                <a:lnTo>
                  <a:pt x="783818" y="142938"/>
                </a:lnTo>
                <a:lnTo>
                  <a:pt x="735457" y="156260"/>
                </a:lnTo>
                <a:lnTo>
                  <a:pt x="693432" y="182600"/>
                </a:lnTo>
                <a:lnTo>
                  <a:pt x="660450" y="219989"/>
                </a:lnTo>
                <a:lnTo>
                  <a:pt x="638873" y="266306"/>
                </a:lnTo>
                <a:lnTo>
                  <a:pt x="631698" y="318833"/>
                </a:lnTo>
                <a:lnTo>
                  <a:pt x="632498" y="336727"/>
                </a:lnTo>
                <a:lnTo>
                  <a:pt x="644512" y="387578"/>
                </a:lnTo>
                <a:lnTo>
                  <a:pt x="670267" y="431584"/>
                </a:lnTo>
                <a:lnTo>
                  <a:pt x="706501" y="466217"/>
                </a:lnTo>
                <a:lnTo>
                  <a:pt x="751103" y="488861"/>
                </a:lnTo>
                <a:lnTo>
                  <a:pt x="800874" y="496392"/>
                </a:lnTo>
                <a:lnTo>
                  <a:pt x="969340" y="496392"/>
                </a:lnTo>
                <a:lnTo>
                  <a:pt x="969340" y="426161"/>
                </a:lnTo>
                <a:lnTo>
                  <a:pt x="969340" y="318833"/>
                </a:lnTo>
                <a:close/>
              </a:path>
              <a:path w="2494915" h="498475">
                <a:moveTo>
                  <a:pt x="1325791" y="389864"/>
                </a:moveTo>
                <a:lnTo>
                  <a:pt x="1317510" y="348830"/>
                </a:lnTo>
                <a:lnTo>
                  <a:pt x="1295704" y="314883"/>
                </a:lnTo>
                <a:lnTo>
                  <a:pt x="1263357" y="292798"/>
                </a:lnTo>
                <a:lnTo>
                  <a:pt x="1224254" y="284124"/>
                </a:lnTo>
                <a:lnTo>
                  <a:pt x="1088910" y="284124"/>
                </a:lnTo>
                <a:lnTo>
                  <a:pt x="1082052" y="283476"/>
                </a:lnTo>
                <a:lnTo>
                  <a:pt x="1055674" y="255054"/>
                </a:lnTo>
                <a:lnTo>
                  <a:pt x="1055065" y="247802"/>
                </a:lnTo>
                <a:lnTo>
                  <a:pt x="1055674" y="240601"/>
                </a:lnTo>
                <a:lnTo>
                  <a:pt x="1082052" y="212928"/>
                </a:lnTo>
                <a:lnTo>
                  <a:pt x="1088910" y="212293"/>
                </a:lnTo>
                <a:lnTo>
                  <a:pt x="1292694" y="212293"/>
                </a:lnTo>
                <a:lnTo>
                  <a:pt x="1292694" y="142049"/>
                </a:lnTo>
                <a:lnTo>
                  <a:pt x="1088910" y="142049"/>
                </a:lnTo>
                <a:lnTo>
                  <a:pt x="1078522" y="142595"/>
                </a:lnTo>
                <a:lnTo>
                  <a:pt x="1040295" y="155079"/>
                </a:lnTo>
                <a:lnTo>
                  <a:pt x="1011021" y="180276"/>
                </a:lnTo>
                <a:lnTo>
                  <a:pt x="992352" y="216433"/>
                </a:lnTo>
                <a:lnTo>
                  <a:pt x="988148" y="247802"/>
                </a:lnTo>
                <a:lnTo>
                  <a:pt x="988618" y="258699"/>
                </a:lnTo>
                <a:lnTo>
                  <a:pt x="1000112" y="298856"/>
                </a:lnTo>
                <a:lnTo>
                  <a:pt x="1024509" y="330327"/>
                </a:lnTo>
                <a:lnTo>
                  <a:pt x="1058583" y="349910"/>
                </a:lnTo>
                <a:lnTo>
                  <a:pt x="1088910" y="354342"/>
                </a:lnTo>
                <a:lnTo>
                  <a:pt x="1224254" y="354342"/>
                </a:lnTo>
                <a:lnTo>
                  <a:pt x="1231455" y="354977"/>
                </a:lnTo>
                <a:lnTo>
                  <a:pt x="1258239" y="382663"/>
                </a:lnTo>
                <a:lnTo>
                  <a:pt x="1258849" y="389864"/>
                </a:lnTo>
                <a:lnTo>
                  <a:pt x="1258239" y="397408"/>
                </a:lnTo>
                <a:lnTo>
                  <a:pt x="1231455" y="425513"/>
                </a:lnTo>
                <a:lnTo>
                  <a:pt x="1224254" y="426161"/>
                </a:lnTo>
                <a:lnTo>
                  <a:pt x="1021219" y="426161"/>
                </a:lnTo>
                <a:lnTo>
                  <a:pt x="1021219" y="496392"/>
                </a:lnTo>
                <a:lnTo>
                  <a:pt x="1224254" y="496392"/>
                </a:lnTo>
                <a:lnTo>
                  <a:pt x="1234605" y="495896"/>
                </a:lnTo>
                <a:lnTo>
                  <a:pt x="1272425" y="483819"/>
                </a:lnTo>
                <a:lnTo>
                  <a:pt x="1302423" y="457885"/>
                </a:lnTo>
                <a:lnTo>
                  <a:pt x="1321130" y="421678"/>
                </a:lnTo>
                <a:lnTo>
                  <a:pt x="1325270" y="400761"/>
                </a:lnTo>
                <a:lnTo>
                  <a:pt x="1325791" y="389864"/>
                </a:lnTo>
                <a:close/>
              </a:path>
              <a:path w="2494915" h="498475">
                <a:moveTo>
                  <a:pt x="1683740" y="389864"/>
                </a:moveTo>
                <a:lnTo>
                  <a:pt x="1675472" y="348830"/>
                </a:lnTo>
                <a:lnTo>
                  <a:pt x="1653654" y="314883"/>
                </a:lnTo>
                <a:lnTo>
                  <a:pt x="1621320" y="292798"/>
                </a:lnTo>
                <a:lnTo>
                  <a:pt x="1582216" y="284124"/>
                </a:lnTo>
                <a:lnTo>
                  <a:pt x="1446860" y="284124"/>
                </a:lnTo>
                <a:lnTo>
                  <a:pt x="1439989" y="283476"/>
                </a:lnTo>
                <a:lnTo>
                  <a:pt x="1413637" y="255054"/>
                </a:lnTo>
                <a:lnTo>
                  <a:pt x="1413027" y="247802"/>
                </a:lnTo>
                <a:lnTo>
                  <a:pt x="1413637" y="240601"/>
                </a:lnTo>
                <a:lnTo>
                  <a:pt x="1439989" y="212928"/>
                </a:lnTo>
                <a:lnTo>
                  <a:pt x="1446860" y="212293"/>
                </a:lnTo>
                <a:lnTo>
                  <a:pt x="1650657" y="212293"/>
                </a:lnTo>
                <a:lnTo>
                  <a:pt x="1650657" y="142049"/>
                </a:lnTo>
                <a:lnTo>
                  <a:pt x="1446860" y="142049"/>
                </a:lnTo>
                <a:lnTo>
                  <a:pt x="1436471" y="142595"/>
                </a:lnTo>
                <a:lnTo>
                  <a:pt x="1398244" y="155079"/>
                </a:lnTo>
                <a:lnTo>
                  <a:pt x="1368971" y="180276"/>
                </a:lnTo>
                <a:lnTo>
                  <a:pt x="1350314" y="216433"/>
                </a:lnTo>
                <a:lnTo>
                  <a:pt x="1346111" y="247802"/>
                </a:lnTo>
                <a:lnTo>
                  <a:pt x="1346568" y="258699"/>
                </a:lnTo>
                <a:lnTo>
                  <a:pt x="1358061" y="298856"/>
                </a:lnTo>
                <a:lnTo>
                  <a:pt x="1382458" y="330327"/>
                </a:lnTo>
                <a:lnTo>
                  <a:pt x="1416532" y="349910"/>
                </a:lnTo>
                <a:lnTo>
                  <a:pt x="1446860" y="354342"/>
                </a:lnTo>
                <a:lnTo>
                  <a:pt x="1582216" y="354342"/>
                </a:lnTo>
                <a:lnTo>
                  <a:pt x="1589405" y="354977"/>
                </a:lnTo>
                <a:lnTo>
                  <a:pt x="1616189" y="382663"/>
                </a:lnTo>
                <a:lnTo>
                  <a:pt x="1616811" y="389864"/>
                </a:lnTo>
                <a:lnTo>
                  <a:pt x="1616189" y="397408"/>
                </a:lnTo>
                <a:lnTo>
                  <a:pt x="1589405" y="425513"/>
                </a:lnTo>
                <a:lnTo>
                  <a:pt x="1582216" y="426161"/>
                </a:lnTo>
                <a:lnTo>
                  <a:pt x="1379181" y="426161"/>
                </a:lnTo>
                <a:lnTo>
                  <a:pt x="1379181" y="496392"/>
                </a:lnTo>
                <a:lnTo>
                  <a:pt x="1582216" y="496392"/>
                </a:lnTo>
                <a:lnTo>
                  <a:pt x="1592554" y="495896"/>
                </a:lnTo>
                <a:lnTo>
                  <a:pt x="1630387" y="483819"/>
                </a:lnTo>
                <a:lnTo>
                  <a:pt x="1660372" y="457885"/>
                </a:lnTo>
                <a:lnTo>
                  <a:pt x="1679079" y="421678"/>
                </a:lnTo>
                <a:lnTo>
                  <a:pt x="1683219" y="400761"/>
                </a:lnTo>
                <a:lnTo>
                  <a:pt x="1683740" y="389864"/>
                </a:lnTo>
                <a:close/>
              </a:path>
              <a:path w="2494915" h="498475">
                <a:moveTo>
                  <a:pt x="2042439" y="320408"/>
                </a:moveTo>
                <a:lnTo>
                  <a:pt x="2034832" y="267881"/>
                </a:lnTo>
                <a:lnTo>
                  <a:pt x="2013496" y="221564"/>
                </a:lnTo>
                <a:lnTo>
                  <a:pt x="2007946" y="213868"/>
                </a:lnTo>
                <a:lnTo>
                  <a:pt x="2003806" y="208102"/>
                </a:lnTo>
                <a:lnTo>
                  <a:pt x="1992807" y="195732"/>
                </a:lnTo>
                <a:lnTo>
                  <a:pt x="1980679" y="184175"/>
                </a:lnTo>
                <a:lnTo>
                  <a:pt x="1975497" y="180149"/>
                </a:lnTo>
                <a:lnTo>
                  <a:pt x="1975497" y="320408"/>
                </a:lnTo>
                <a:lnTo>
                  <a:pt x="1974989" y="331304"/>
                </a:lnTo>
                <a:lnTo>
                  <a:pt x="1963064" y="371817"/>
                </a:lnTo>
                <a:lnTo>
                  <a:pt x="1938337" y="403707"/>
                </a:lnTo>
                <a:lnTo>
                  <a:pt x="1903552" y="423303"/>
                </a:lnTo>
                <a:lnTo>
                  <a:pt x="1873250" y="427736"/>
                </a:lnTo>
                <a:lnTo>
                  <a:pt x="1862848" y="427240"/>
                </a:lnTo>
                <a:lnTo>
                  <a:pt x="1824266" y="415150"/>
                </a:lnTo>
                <a:lnTo>
                  <a:pt x="1793786" y="389064"/>
                </a:lnTo>
                <a:lnTo>
                  <a:pt x="1775193" y="352234"/>
                </a:lnTo>
                <a:lnTo>
                  <a:pt x="1770964" y="320408"/>
                </a:lnTo>
                <a:lnTo>
                  <a:pt x="1771434" y="309562"/>
                </a:lnTo>
                <a:lnTo>
                  <a:pt x="1782953" y="269849"/>
                </a:lnTo>
                <a:lnTo>
                  <a:pt x="1807730" y="238391"/>
                </a:lnTo>
                <a:lnTo>
                  <a:pt x="1842922" y="218744"/>
                </a:lnTo>
                <a:lnTo>
                  <a:pt x="1873250" y="213868"/>
                </a:lnTo>
                <a:lnTo>
                  <a:pt x="1883625" y="214401"/>
                </a:lnTo>
                <a:lnTo>
                  <a:pt x="1922170" y="226936"/>
                </a:lnTo>
                <a:lnTo>
                  <a:pt x="1952142" y="252895"/>
                </a:lnTo>
                <a:lnTo>
                  <a:pt x="1970862" y="289039"/>
                </a:lnTo>
                <a:lnTo>
                  <a:pt x="1975497" y="320408"/>
                </a:lnTo>
                <a:lnTo>
                  <a:pt x="1975497" y="180149"/>
                </a:lnTo>
                <a:lnTo>
                  <a:pt x="1938655" y="157835"/>
                </a:lnTo>
                <a:lnTo>
                  <a:pt x="1890585" y="144513"/>
                </a:lnTo>
                <a:lnTo>
                  <a:pt x="1873250" y="143624"/>
                </a:lnTo>
                <a:lnTo>
                  <a:pt x="1856181" y="144513"/>
                </a:lnTo>
                <a:lnTo>
                  <a:pt x="1807806" y="157835"/>
                </a:lnTo>
                <a:lnTo>
                  <a:pt x="1765795" y="184175"/>
                </a:lnTo>
                <a:lnTo>
                  <a:pt x="1733372" y="221564"/>
                </a:lnTo>
                <a:lnTo>
                  <a:pt x="1711985" y="267881"/>
                </a:lnTo>
                <a:lnTo>
                  <a:pt x="1704797" y="320408"/>
                </a:lnTo>
                <a:lnTo>
                  <a:pt x="1705597" y="338315"/>
                </a:lnTo>
                <a:lnTo>
                  <a:pt x="1717624" y="389166"/>
                </a:lnTo>
                <a:lnTo>
                  <a:pt x="1742960" y="433158"/>
                </a:lnTo>
                <a:lnTo>
                  <a:pt x="1778863" y="467791"/>
                </a:lnTo>
                <a:lnTo>
                  <a:pt x="1823466" y="490423"/>
                </a:lnTo>
                <a:lnTo>
                  <a:pt x="1873250" y="497954"/>
                </a:lnTo>
                <a:lnTo>
                  <a:pt x="1890585" y="497116"/>
                </a:lnTo>
                <a:lnTo>
                  <a:pt x="1938655" y="484568"/>
                </a:lnTo>
                <a:lnTo>
                  <a:pt x="1980679" y="457479"/>
                </a:lnTo>
                <a:lnTo>
                  <a:pt x="2007641" y="427736"/>
                </a:lnTo>
                <a:lnTo>
                  <a:pt x="2028913" y="389064"/>
                </a:lnTo>
                <a:lnTo>
                  <a:pt x="2041601" y="338315"/>
                </a:lnTo>
                <a:lnTo>
                  <a:pt x="2042439" y="320408"/>
                </a:lnTo>
                <a:close/>
              </a:path>
              <a:path w="2494915" h="498475">
                <a:moveTo>
                  <a:pt x="2132685" y="0"/>
                </a:moveTo>
                <a:lnTo>
                  <a:pt x="2065756" y="0"/>
                </a:lnTo>
                <a:lnTo>
                  <a:pt x="2065756" y="496392"/>
                </a:lnTo>
                <a:lnTo>
                  <a:pt x="2132685" y="496392"/>
                </a:lnTo>
                <a:lnTo>
                  <a:pt x="2132685" y="0"/>
                </a:lnTo>
                <a:close/>
              </a:path>
              <a:path w="2494915" h="498475">
                <a:moveTo>
                  <a:pt x="2494394" y="318833"/>
                </a:moveTo>
                <a:lnTo>
                  <a:pt x="2486761" y="266306"/>
                </a:lnTo>
                <a:lnTo>
                  <a:pt x="2465425" y="219989"/>
                </a:lnTo>
                <a:lnTo>
                  <a:pt x="2432939" y="182600"/>
                </a:lnTo>
                <a:lnTo>
                  <a:pt x="2427452" y="178257"/>
                </a:lnTo>
                <a:lnTo>
                  <a:pt x="2427452" y="318833"/>
                </a:lnTo>
                <a:lnTo>
                  <a:pt x="2427452" y="426161"/>
                </a:lnTo>
                <a:lnTo>
                  <a:pt x="2325941" y="426161"/>
                </a:lnTo>
                <a:lnTo>
                  <a:pt x="2315540" y="425665"/>
                </a:lnTo>
                <a:lnTo>
                  <a:pt x="2276957" y="413588"/>
                </a:lnTo>
                <a:lnTo>
                  <a:pt x="2246490" y="387489"/>
                </a:lnTo>
                <a:lnTo>
                  <a:pt x="2227884" y="350659"/>
                </a:lnTo>
                <a:lnTo>
                  <a:pt x="2223668" y="318833"/>
                </a:lnTo>
                <a:lnTo>
                  <a:pt x="2224125" y="307987"/>
                </a:lnTo>
                <a:lnTo>
                  <a:pt x="2235644" y="268262"/>
                </a:lnTo>
                <a:lnTo>
                  <a:pt x="2260422" y="236804"/>
                </a:lnTo>
                <a:lnTo>
                  <a:pt x="2295601" y="217182"/>
                </a:lnTo>
                <a:lnTo>
                  <a:pt x="2325941" y="212293"/>
                </a:lnTo>
                <a:lnTo>
                  <a:pt x="2336279" y="212839"/>
                </a:lnTo>
                <a:lnTo>
                  <a:pt x="2374100" y="225361"/>
                </a:lnTo>
                <a:lnTo>
                  <a:pt x="2404084" y="251307"/>
                </a:lnTo>
                <a:lnTo>
                  <a:pt x="2422791" y="287464"/>
                </a:lnTo>
                <a:lnTo>
                  <a:pt x="2427452" y="318833"/>
                </a:lnTo>
                <a:lnTo>
                  <a:pt x="2427452" y="178257"/>
                </a:lnTo>
                <a:lnTo>
                  <a:pt x="2391359" y="156260"/>
                </a:lnTo>
                <a:lnTo>
                  <a:pt x="2343277" y="142938"/>
                </a:lnTo>
                <a:lnTo>
                  <a:pt x="2325941" y="142049"/>
                </a:lnTo>
                <a:lnTo>
                  <a:pt x="2308872" y="142938"/>
                </a:lnTo>
                <a:lnTo>
                  <a:pt x="2260498" y="156260"/>
                </a:lnTo>
                <a:lnTo>
                  <a:pt x="2218486" y="182600"/>
                </a:lnTo>
                <a:lnTo>
                  <a:pt x="2185492" y="219989"/>
                </a:lnTo>
                <a:lnTo>
                  <a:pt x="2163915" y="266306"/>
                </a:lnTo>
                <a:lnTo>
                  <a:pt x="2156752" y="318833"/>
                </a:lnTo>
                <a:lnTo>
                  <a:pt x="2157539" y="336727"/>
                </a:lnTo>
                <a:lnTo>
                  <a:pt x="2169553" y="387578"/>
                </a:lnTo>
                <a:lnTo>
                  <a:pt x="2195309" y="431584"/>
                </a:lnTo>
                <a:lnTo>
                  <a:pt x="2231555" y="466217"/>
                </a:lnTo>
                <a:lnTo>
                  <a:pt x="2276157" y="488861"/>
                </a:lnTo>
                <a:lnTo>
                  <a:pt x="2325941" y="496392"/>
                </a:lnTo>
                <a:lnTo>
                  <a:pt x="2494394" y="496392"/>
                </a:lnTo>
                <a:lnTo>
                  <a:pt x="2494394" y="426161"/>
                </a:lnTo>
                <a:lnTo>
                  <a:pt x="2494394" y="318833"/>
                </a:lnTo>
                <a:close/>
              </a:path>
            </a:pathLst>
          </a:custGeom>
          <a:solidFill>
            <a:srgbClr val="641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92130"/>
            <a:chOff x="0" y="0"/>
            <a:chExt cx="7560309" cy="10692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7829" y="466680"/>
              <a:ext cx="87286" cy="1119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09905" y="1099914"/>
              <a:ext cx="67881" cy="870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21390" y="1099914"/>
              <a:ext cx="67881" cy="8705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32811" y="1098714"/>
              <a:ext cx="2494915" cy="89535"/>
            </a:xfrm>
            <a:custGeom>
              <a:avLst/>
              <a:gdLst/>
              <a:ahLst/>
              <a:cxnLst/>
              <a:rect l="l" t="t" r="r" b="b"/>
              <a:pathLst>
                <a:path w="2494915" h="89534">
                  <a:moveTo>
                    <a:pt x="58102" y="88265"/>
                  </a:moveTo>
                  <a:lnTo>
                    <a:pt x="40525" y="48717"/>
                  </a:lnTo>
                  <a:lnTo>
                    <a:pt x="39662" y="46774"/>
                  </a:lnTo>
                  <a:lnTo>
                    <a:pt x="46685" y="43535"/>
                  </a:lnTo>
                  <a:lnTo>
                    <a:pt x="50190" y="40513"/>
                  </a:lnTo>
                  <a:lnTo>
                    <a:pt x="52171" y="38798"/>
                  </a:lnTo>
                  <a:lnTo>
                    <a:pt x="55740" y="32372"/>
                  </a:lnTo>
                  <a:lnTo>
                    <a:pt x="57010" y="24117"/>
                  </a:lnTo>
                  <a:lnTo>
                    <a:pt x="55118" y="14439"/>
                  </a:lnTo>
                  <a:lnTo>
                    <a:pt x="51219" y="9410"/>
                  </a:lnTo>
                  <a:lnTo>
                    <a:pt x="49542" y="7239"/>
                  </a:lnTo>
                  <a:lnTo>
                    <a:pt x="47371" y="6172"/>
                  </a:lnTo>
                  <a:lnTo>
                    <a:pt x="47371" y="24587"/>
                  </a:lnTo>
                  <a:lnTo>
                    <a:pt x="46075" y="31711"/>
                  </a:lnTo>
                  <a:lnTo>
                    <a:pt x="42214" y="36664"/>
                  </a:lnTo>
                  <a:lnTo>
                    <a:pt x="35877" y="39573"/>
                  </a:lnTo>
                  <a:lnTo>
                    <a:pt x="27114" y="40513"/>
                  </a:lnTo>
                  <a:lnTo>
                    <a:pt x="9639" y="40513"/>
                  </a:lnTo>
                  <a:lnTo>
                    <a:pt x="9639" y="9410"/>
                  </a:lnTo>
                  <a:lnTo>
                    <a:pt x="27000" y="9410"/>
                  </a:lnTo>
                  <a:lnTo>
                    <a:pt x="35420" y="10134"/>
                  </a:lnTo>
                  <a:lnTo>
                    <a:pt x="41846" y="12611"/>
                  </a:lnTo>
                  <a:lnTo>
                    <a:pt x="45935" y="17284"/>
                  </a:lnTo>
                  <a:lnTo>
                    <a:pt x="47371" y="24587"/>
                  </a:lnTo>
                  <a:lnTo>
                    <a:pt x="47371" y="6172"/>
                  </a:lnTo>
                  <a:lnTo>
                    <a:pt x="40436" y="2755"/>
                  </a:lnTo>
                  <a:lnTo>
                    <a:pt x="27965" y="1206"/>
                  </a:lnTo>
                  <a:lnTo>
                    <a:pt x="0" y="1206"/>
                  </a:lnTo>
                  <a:lnTo>
                    <a:pt x="0" y="88265"/>
                  </a:lnTo>
                  <a:lnTo>
                    <a:pt x="9639" y="88265"/>
                  </a:lnTo>
                  <a:lnTo>
                    <a:pt x="9639" y="48717"/>
                  </a:lnTo>
                  <a:lnTo>
                    <a:pt x="30010" y="48717"/>
                  </a:lnTo>
                  <a:lnTo>
                    <a:pt x="47612" y="88265"/>
                  </a:lnTo>
                  <a:lnTo>
                    <a:pt x="58102" y="88265"/>
                  </a:lnTo>
                  <a:close/>
                </a:path>
                <a:path w="2494915" h="89534">
                  <a:moveTo>
                    <a:pt x="326859" y="80048"/>
                  </a:moveTo>
                  <a:lnTo>
                    <a:pt x="281889" y="80048"/>
                  </a:lnTo>
                  <a:lnTo>
                    <a:pt x="281889" y="46774"/>
                  </a:lnTo>
                  <a:lnTo>
                    <a:pt x="312140" y="46774"/>
                  </a:lnTo>
                  <a:lnTo>
                    <a:pt x="312140" y="38569"/>
                  </a:lnTo>
                  <a:lnTo>
                    <a:pt x="281889" y="38569"/>
                  </a:lnTo>
                  <a:lnTo>
                    <a:pt x="281889" y="9398"/>
                  </a:lnTo>
                  <a:lnTo>
                    <a:pt x="324434" y="9398"/>
                  </a:lnTo>
                  <a:lnTo>
                    <a:pt x="324434" y="1193"/>
                  </a:lnTo>
                  <a:lnTo>
                    <a:pt x="272237" y="1193"/>
                  </a:lnTo>
                  <a:lnTo>
                    <a:pt x="272237" y="88252"/>
                  </a:lnTo>
                  <a:lnTo>
                    <a:pt x="326859" y="88252"/>
                  </a:lnTo>
                  <a:lnTo>
                    <a:pt x="326859" y="80048"/>
                  </a:lnTo>
                  <a:close/>
                </a:path>
                <a:path w="2494915" h="89534">
                  <a:moveTo>
                    <a:pt x="600240" y="63906"/>
                  </a:moveTo>
                  <a:lnTo>
                    <a:pt x="592556" y="48196"/>
                  </a:lnTo>
                  <a:lnTo>
                    <a:pt x="575678" y="39471"/>
                  </a:lnTo>
                  <a:lnTo>
                    <a:pt x="558838" y="32410"/>
                  </a:lnTo>
                  <a:lnTo>
                    <a:pt x="551294" y="21717"/>
                  </a:lnTo>
                  <a:lnTo>
                    <a:pt x="551408" y="13017"/>
                  </a:lnTo>
                  <a:lnTo>
                    <a:pt x="557441" y="8191"/>
                  </a:lnTo>
                  <a:lnTo>
                    <a:pt x="578777" y="8191"/>
                  </a:lnTo>
                  <a:lnTo>
                    <a:pt x="585660" y="14947"/>
                  </a:lnTo>
                  <a:lnTo>
                    <a:pt x="587819" y="23380"/>
                  </a:lnTo>
                  <a:lnTo>
                    <a:pt x="596506" y="21450"/>
                  </a:lnTo>
                  <a:lnTo>
                    <a:pt x="591985" y="12052"/>
                  </a:lnTo>
                  <a:lnTo>
                    <a:pt x="585508" y="5346"/>
                  </a:lnTo>
                  <a:lnTo>
                    <a:pt x="577354" y="1333"/>
                  </a:lnTo>
                  <a:lnTo>
                    <a:pt x="567817" y="0"/>
                  </a:lnTo>
                  <a:lnTo>
                    <a:pt x="557110" y="1739"/>
                  </a:lnTo>
                  <a:lnTo>
                    <a:pt x="548843" y="6515"/>
                  </a:lnTo>
                  <a:lnTo>
                    <a:pt x="543521" y="13627"/>
                  </a:lnTo>
                  <a:lnTo>
                    <a:pt x="541642" y="22415"/>
                  </a:lnTo>
                  <a:lnTo>
                    <a:pt x="549287" y="37642"/>
                  </a:lnTo>
                  <a:lnTo>
                    <a:pt x="566115" y="45999"/>
                  </a:lnTo>
                  <a:lnTo>
                    <a:pt x="582955" y="53352"/>
                  </a:lnTo>
                  <a:lnTo>
                    <a:pt x="590600" y="65595"/>
                  </a:lnTo>
                  <a:lnTo>
                    <a:pt x="590600" y="74510"/>
                  </a:lnTo>
                  <a:lnTo>
                    <a:pt x="584200" y="81267"/>
                  </a:lnTo>
                  <a:lnTo>
                    <a:pt x="571423" y="81267"/>
                  </a:lnTo>
                  <a:lnTo>
                    <a:pt x="562965" y="79806"/>
                  </a:lnTo>
                  <a:lnTo>
                    <a:pt x="556552" y="75895"/>
                  </a:lnTo>
                  <a:lnTo>
                    <a:pt x="551865" y="70281"/>
                  </a:lnTo>
                  <a:lnTo>
                    <a:pt x="548627" y="63652"/>
                  </a:lnTo>
                  <a:lnTo>
                    <a:pt x="539838" y="66789"/>
                  </a:lnTo>
                  <a:lnTo>
                    <a:pt x="543953" y="74714"/>
                  </a:lnTo>
                  <a:lnTo>
                    <a:pt x="549960" y="82016"/>
                  </a:lnTo>
                  <a:lnTo>
                    <a:pt x="558698" y="87376"/>
                  </a:lnTo>
                  <a:lnTo>
                    <a:pt x="570953" y="89458"/>
                  </a:lnTo>
                  <a:lnTo>
                    <a:pt x="584885" y="87249"/>
                  </a:lnTo>
                  <a:lnTo>
                    <a:pt x="593915" y="81432"/>
                  </a:lnTo>
                  <a:lnTo>
                    <a:pt x="598779" y="73240"/>
                  </a:lnTo>
                  <a:lnTo>
                    <a:pt x="600240" y="63906"/>
                  </a:lnTo>
                  <a:close/>
                </a:path>
                <a:path w="2494915" h="89534">
                  <a:moveTo>
                    <a:pt x="871397" y="1206"/>
                  </a:moveTo>
                  <a:lnTo>
                    <a:pt x="809663" y="1206"/>
                  </a:lnTo>
                  <a:lnTo>
                    <a:pt x="809663" y="9410"/>
                  </a:lnTo>
                  <a:lnTo>
                    <a:pt x="835698" y="9410"/>
                  </a:lnTo>
                  <a:lnTo>
                    <a:pt x="835698" y="88265"/>
                  </a:lnTo>
                  <a:lnTo>
                    <a:pt x="845350" y="88265"/>
                  </a:lnTo>
                  <a:lnTo>
                    <a:pt x="845350" y="9410"/>
                  </a:lnTo>
                  <a:lnTo>
                    <a:pt x="871397" y="9410"/>
                  </a:lnTo>
                  <a:lnTo>
                    <a:pt x="871397" y="1206"/>
                  </a:lnTo>
                  <a:close/>
                </a:path>
                <a:path w="2494915" h="89534">
                  <a:moveTo>
                    <a:pt x="1412024" y="609"/>
                  </a:moveTo>
                  <a:lnTo>
                    <a:pt x="1402372" y="609"/>
                  </a:lnTo>
                  <a:lnTo>
                    <a:pt x="1402372" y="62103"/>
                  </a:lnTo>
                  <a:lnTo>
                    <a:pt x="1401025" y="69265"/>
                  </a:lnTo>
                  <a:lnTo>
                    <a:pt x="1397063" y="75171"/>
                  </a:lnTo>
                  <a:lnTo>
                    <a:pt x="1390535" y="79184"/>
                  </a:lnTo>
                  <a:lnTo>
                    <a:pt x="1381518" y="80670"/>
                  </a:lnTo>
                  <a:lnTo>
                    <a:pt x="1372514" y="79184"/>
                  </a:lnTo>
                  <a:lnTo>
                    <a:pt x="1365986" y="75171"/>
                  </a:lnTo>
                  <a:lnTo>
                    <a:pt x="1362011" y="69265"/>
                  </a:lnTo>
                  <a:lnTo>
                    <a:pt x="1360665" y="62103"/>
                  </a:lnTo>
                  <a:lnTo>
                    <a:pt x="1360665" y="609"/>
                  </a:lnTo>
                  <a:lnTo>
                    <a:pt x="1351013" y="609"/>
                  </a:lnTo>
                  <a:lnTo>
                    <a:pt x="1351013" y="61379"/>
                  </a:lnTo>
                  <a:lnTo>
                    <a:pt x="1353248" y="72986"/>
                  </a:lnTo>
                  <a:lnTo>
                    <a:pt x="1359535" y="81622"/>
                  </a:lnTo>
                  <a:lnTo>
                    <a:pt x="1369174" y="87007"/>
                  </a:lnTo>
                  <a:lnTo>
                    <a:pt x="1381518" y="88861"/>
                  </a:lnTo>
                  <a:lnTo>
                    <a:pt x="1393863" y="87007"/>
                  </a:lnTo>
                  <a:lnTo>
                    <a:pt x="1403515" y="81622"/>
                  </a:lnTo>
                  <a:lnTo>
                    <a:pt x="1409788" y="72986"/>
                  </a:lnTo>
                  <a:lnTo>
                    <a:pt x="1412024" y="61379"/>
                  </a:lnTo>
                  <a:lnTo>
                    <a:pt x="1412024" y="609"/>
                  </a:lnTo>
                  <a:close/>
                </a:path>
                <a:path w="2494915" h="89534">
                  <a:moveTo>
                    <a:pt x="1681060" y="88265"/>
                  </a:moveTo>
                  <a:lnTo>
                    <a:pt x="1663484" y="48717"/>
                  </a:lnTo>
                  <a:lnTo>
                    <a:pt x="1662620" y="46774"/>
                  </a:lnTo>
                  <a:lnTo>
                    <a:pt x="1669656" y="43535"/>
                  </a:lnTo>
                  <a:lnTo>
                    <a:pt x="1673161" y="40513"/>
                  </a:lnTo>
                  <a:lnTo>
                    <a:pt x="1675155" y="38798"/>
                  </a:lnTo>
                  <a:lnTo>
                    <a:pt x="1678711" y="32372"/>
                  </a:lnTo>
                  <a:lnTo>
                    <a:pt x="1679981" y="24117"/>
                  </a:lnTo>
                  <a:lnTo>
                    <a:pt x="1678089" y="14439"/>
                  </a:lnTo>
                  <a:lnTo>
                    <a:pt x="1674190" y="9410"/>
                  </a:lnTo>
                  <a:lnTo>
                    <a:pt x="1672513" y="7239"/>
                  </a:lnTo>
                  <a:lnTo>
                    <a:pt x="1670329" y="6172"/>
                  </a:lnTo>
                  <a:lnTo>
                    <a:pt x="1670329" y="12890"/>
                  </a:lnTo>
                  <a:lnTo>
                    <a:pt x="1670329" y="24587"/>
                  </a:lnTo>
                  <a:lnTo>
                    <a:pt x="1669034" y="31711"/>
                  </a:lnTo>
                  <a:lnTo>
                    <a:pt x="1665185" y="36664"/>
                  </a:lnTo>
                  <a:lnTo>
                    <a:pt x="1658835" y="39573"/>
                  </a:lnTo>
                  <a:lnTo>
                    <a:pt x="1650072" y="40513"/>
                  </a:lnTo>
                  <a:lnTo>
                    <a:pt x="1632597" y="40513"/>
                  </a:lnTo>
                  <a:lnTo>
                    <a:pt x="1632597" y="9410"/>
                  </a:lnTo>
                  <a:lnTo>
                    <a:pt x="1662379" y="9410"/>
                  </a:lnTo>
                  <a:lnTo>
                    <a:pt x="1670329" y="12890"/>
                  </a:lnTo>
                  <a:lnTo>
                    <a:pt x="1670329" y="6172"/>
                  </a:lnTo>
                  <a:lnTo>
                    <a:pt x="1663407" y="2755"/>
                  </a:lnTo>
                  <a:lnTo>
                    <a:pt x="1650923" y="1206"/>
                  </a:lnTo>
                  <a:lnTo>
                    <a:pt x="1622958" y="1206"/>
                  </a:lnTo>
                  <a:lnTo>
                    <a:pt x="1622958" y="88265"/>
                  </a:lnTo>
                  <a:lnTo>
                    <a:pt x="1632597" y="88265"/>
                  </a:lnTo>
                  <a:lnTo>
                    <a:pt x="1632597" y="48717"/>
                  </a:lnTo>
                  <a:lnTo>
                    <a:pt x="1652981" y="48717"/>
                  </a:lnTo>
                  <a:lnTo>
                    <a:pt x="1670570" y="88265"/>
                  </a:lnTo>
                  <a:lnTo>
                    <a:pt x="1681060" y="88265"/>
                  </a:lnTo>
                  <a:close/>
                </a:path>
                <a:path w="2494915" h="89534">
                  <a:moveTo>
                    <a:pt x="2223503" y="1206"/>
                  </a:moveTo>
                  <a:lnTo>
                    <a:pt x="2214829" y="1206"/>
                  </a:lnTo>
                  <a:lnTo>
                    <a:pt x="2214829" y="68237"/>
                  </a:lnTo>
                  <a:lnTo>
                    <a:pt x="2214346" y="68237"/>
                  </a:lnTo>
                  <a:lnTo>
                    <a:pt x="2176361" y="1206"/>
                  </a:lnTo>
                  <a:lnTo>
                    <a:pt x="2162492" y="1206"/>
                  </a:lnTo>
                  <a:lnTo>
                    <a:pt x="2162492" y="88265"/>
                  </a:lnTo>
                  <a:lnTo>
                    <a:pt x="2171179" y="88265"/>
                  </a:lnTo>
                  <a:lnTo>
                    <a:pt x="2171179" y="10617"/>
                  </a:lnTo>
                  <a:lnTo>
                    <a:pt x="2171420" y="10617"/>
                  </a:lnTo>
                  <a:lnTo>
                    <a:pt x="2215553" y="88265"/>
                  </a:lnTo>
                  <a:lnTo>
                    <a:pt x="2223503" y="88265"/>
                  </a:lnTo>
                  <a:lnTo>
                    <a:pt x="2223503" y="1206"/>
                  </a:lnTo>
                  <a:close/>
                </a:path>
                <a:path w="2494915" h="89534">
                  <a:moveTo>
                    <a:pt x="2494369" y="1206"/>
                  </a:moveTo>
                  <a:lnTo>
                    <a:pt x="2432634" y="1206"/>
                  </a:lnTo>
                  <a:lnTo>
                    <a:pt x="2432634" y="9410"/>
                  </a:lnTo>
                  <a:lnTo>
                    <a:pt x="2458669" y="9410"/>
                  </a:lnTo>
                  <a:lnTo>
                    <a:pt x="2458669" y="88265"/>
                  </a:lnTo>
                  <a:lnTo>
                    <a:pt x="2468321" y="88265"/>
                  </a:lnTo>
                  <a:lnTo>
                    <a:pt x="2468321" y="9410"/>
                  </a:lnTo>
                  <a:lnTo>
                    <a:pt x="2494369" y="9410"/>
                  </a:lnTo>
                  <a:lnTo>
                    <a:pt x="2494369" y="1206"/>
                  </a:lnTo>
                  <a:close/>
                </a:path>
              </a:pathLst>
            </a:custGeom>
            <a:solidFill>
              <a:srgbClr val="641A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63655" y="1320796"/>
            <a:ext cx="5288915" cy="360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Pa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vidre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amb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tomàquet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i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oli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AOVE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Pan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cristal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con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tomate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y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aceite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AOVE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Croquetes 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pernil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ibèric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gla</a:t>
            </a:r>
            <a:r>
              <a:rPr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(3 u. mínim)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ts val="1505"/>
              </a:lnSpc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Croquetas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jamón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ibérico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bellota</a:t>
            </a:r>
            <a:r>
              <a:rPr sz="1300" i="1" spc="-2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(3</a:t>
            </a:r>
            <a:r>
              <a:rPr sz="125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u.</a:t>
            </a:r>
            <a:r>
              <a:rPr sz="125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mínimo)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Bunyols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 bacallà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(3</a:t>
            </a:r>
            <a:r>
              <a:rPr sz="125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u.</a:t>
            </a:r>
            <a:r>
              <a:rPr sz="125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mínim)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Buñuelos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bacalao</a:t>
            </a:r>
            <a:r>
              <a:rPr sz="1300" i="1" spc="30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(3</a:t>
            </a:r>
            <a:r>
              <a:rPr sz="125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u.</a:t>
            </a:r>
            <a:r>
              <a:rPr sz="125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mínimo)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Les</a:t>
            </a:r>
            <a:r>
              <a:rPr sz="1400" spc="-1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nostres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patates</a:t>
            </a:r>
            <a:r>
              <a:rPr sz="1400" spc="-1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braves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Nuestras</a:t>
            </a:r>
            <a:r>
              <a:rPr sz="1300" i="1" spc="-3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patatas</a:t>
            </a:r>
            <a:r>
              <a:rPr sz="1300" i="1" spc="-3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bravas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Pebrots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del Padró </a:t>
            </a:r>
            <a:endParaRPr lang="es-ES" sz="14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Pimientos del padrón</a:t>
            </a:r>
            <a:endParaRPr lang="es-ES"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Pernil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ibèric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gla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amb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coca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pa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amb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tomàquet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(80gr)</a:t>
            </a:r>
            <a:endParaRPr lang="es-ES"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Jamón ibérico de bellota con coca de pan con 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tomate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(80 gr)</a:t>
            </a:r>
            <a:endParaRPr lang="es-ES"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Embotits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la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comarca</a:t>
            </a:r>
            <a:r>
              <a:rPr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amb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pa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vidre</a:t>
            </a:r>
            <a:r>
              <a:rPr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amb tomàquet i oli</a:t>
            </a:r>
            <a:r>
              <a:rPr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AOVE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Embutidos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la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comarca con pan 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cristal con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tomate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y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aceite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AOVE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Formatges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del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rebost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Mas Solà amb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codony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i fruits secs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Quesos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la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despensa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del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Mas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Solà con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membrillo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y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frutos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secos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655" y="4964229"/>
            <a:ext cx="4791710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Amanida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formatge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cabra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amb</a:t>
            </a:r>
            <a:r>
              <a:rPr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vinagreta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fruits secs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Ensalada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queso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cabra con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vinagreta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frutos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secos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Carpaccio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tomàquet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l’hort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amb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ceba i ventresca de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tonyina</a:t>
            </a:r>
            <a:endParaRPr lang="es-ES"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Carpaccio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de tomate del huerto con cebolla y ventresca de atún</a:t>
            </a:r>
            <a:endParaRPr lang="es-ES"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Rigatoni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al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gust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(Napolitana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o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Bolonyesa)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Rigatoni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al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gusto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(Napolitana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o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Boloñesa)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1080" y="6296920"/>
            <a:ext cx="3731895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Pizz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Margarit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(formatg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e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mozzarell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i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tomàquet)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Pizza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Margarita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(queso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mozzarella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y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tomate)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Pizz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Perni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l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40" dirty="0">
                <a:solidFill>
                  <a:srgbClr val="641A35"/>
                </a:solidFill>
                <a:latin typeface="OpenSans-Light"/>
                <a:cs typeface="OpenSans-Light"/>
              </a:rPr>
              <a:t>dol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ç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i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40" dirty="0">
                <a:solidFill>
                  <a:srgbClr val="641A35"/>
                </a:solidFill>
                <a:latin typeface="OpenSans-Light"/>
                <a:cs typeface="OpenSans-Light"/>
              </a:rPr>
              <a:t>pebro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t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escalivat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Pizza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Jamón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York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y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pimiento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escalivado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Pizz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40" dirty="0">
                <a:solidFill>
                  <a:srgbClr val="641A35"/>
                </a:solidFill>
                <a:latin typeface="OpenSans-Light"/>
                <a:cs typeface="OpenSans-Light"/>
              </a:rPr>
              <a:t>Veg</a:t>
            </a:r>
            <a:r>
              <a:rPr lang="es-ES" sz="1400" spc="-40" dirty="0" err="1">
                <a:solidFill>
                  <a:srgbClr val="641A35"/>
                </a:solidFill>
                <a:latin typeface="OpenSans-Light"/>
                <a:cs typeface="OpenSans-Light"/>
              </a:rPr>
              <a:t>etal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(</a:t>
            </a:r>
            <a:r>
              <a:rPr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formatg</a:t>
            </a:r>
            <a:r>
              <a:rPr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e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mozzarella i </a:t>
            </a:r>
            <a:r>
              <a:rPr lang="es-ES" sz="1400" spc="-70" dirty="0" err="1">
                <a:solidFill>
                  <a:srgbClr val="641A35"/>
                </a:solidFill>
                <a:latin typeface="OpenSans-Light"/>
                <a:cs typeface="OpenSans-Light"/>
              </a:rPr>
              <a:t>verdures</a:t>
            </a:r>
            <a:r>
              <a:rPr sz="1400" spc="-40" dirty="0">
                <a:solidFill>
                  <a:srgbClr val="641A35"/>
                </a:solidFill>
                <a:latin typeface="OpenSans-Light"/>
                <a:cs typeface="OpenSans-Light"/>
              </a:rPr>
              <a:t>)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Pizza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Ve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getal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(ques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o mozzarella y verduras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)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1265" y="7664411"/>
            <a:ext cx="5548630" cy="873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Hamburguesa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20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spc="-6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0" dirty="0">
                <a:solidFill>
                  <a:srgbClr val="641A35"/>
                </a:solidFill>
                <a:latin typeface="OpenSans-Light"/>
                <a:cs typeface="OpenSans-Light"/>
              </a:rPr>
              <a:t>vedella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20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spc="-6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Girona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25" dirty="0">
                <a:solidFill>
                  <a:srgbClr val="641A35"/>
                </a:solidFill>
                <a:latin typeface="OpenSans-Light"/>
                <a:cs typeface="OpenSans-Light"/>
              </a:rPr>
              <a:t>amb</a:t>
            </a:r>
            <a:r>
              <a:rPr sz="1400" spc="-6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bacó,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cheddar</a:t>
            </a:r>
            <a:r>
              <a:rPr sz="1400" spc="-6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i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patates</a:t>
            </a:r>
            <a:r>
              <a:rPr sz="1400" spc="-6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fregides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Hamburguesa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ternera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de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Girona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con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bacon,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cheddar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y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patatas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fritas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Salmó de Noruega a la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planxa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amb verduretes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i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cremós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 tubercles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Salmón de Noruega a la plancha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con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verduritas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y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cremoso de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tubérculos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3655" y="8686051"/>
            <a:ext cx="3164840" cy="1323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Pastís</a:t>
            </a:r>
            <a:r>
              <a:rPr sz="1400" spc="-2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del</a:t>
            </a:r>
            <a:r>
              <a:rPr sz="1400" spc="-2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dia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Pastel</a:t>
            </a:r>
            <a:r>
              <a:rPr sz="1300" i="1" spc="-3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del</a:t>
            </a:r>
            <a:r>
              <a:rPr sz="1300" i="1" spc="-3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día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Amanida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de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fruita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fresca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temporada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Ensalada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fruta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fresca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de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temporada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El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nostre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Gelat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Nuestro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helado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47509" y="5031372"/>
            <a:ext cx="330835" cy="1082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4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 dirty="0">
              <a:latin typeface="OpenSans-Light"/>
              <a:cs typeface="OpenSans-Light"/>
            </a:endParaRPr>
          </a:p>
          <a:p>
            <a:pPr marL="12700"/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16€</a:t>
            </a:r>
          </a:p>
          <a:p>
            <a:pPr marL="12700">
              <a:lnSpc>
                <a:spcPct val="100000"/>
              </a:lnSpc>
            </a:pPr>
            <a:endParaRPr lang="es-ES" sz="1400" dirty="0">
              <a:solidFill>
                <a:srgbClr val="641A35"/>
              </a:solidFill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4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48673" y="6363311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4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41830" y="6775379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41195" y="7187447"/>
            <a:ext cx="3314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48673" y="7705618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8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41195" y="8208483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8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42794" y="9134263"/>
            <a:ext cx="2292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42793" y="9573402"/>
            <a:ext cx="2292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42795" y="8711348"/>
            <a:ext cx="229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6€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77964" y="1445003"/>
            <a:ext cx="500380" cy="112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4€</a:t>
            </a:r>
            <a:endParaRPr sz="1400" dirty="0">
              <a:latin typeface="OpenSans-Light"/>
              <a:cs typeface="OpenSans-Light"/>
            </a:endParaRPr>
          </a:p>
          <a:p>
            <a:pPr marL="12700" marR="5080">
              <a:lnSpc>
                <a:spcPts val="3510"/>
              </a:lnSpc>
              <a:spcBef>
                <a:spcPts val="14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3€/un  3€/un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47190" y="3600239"/>
            <a:ext cx="331470" cy="10977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8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lang="es-ES" sz="13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14€</a:t>
            </a:r>
            <a:endParaRPr lang="es-ES" sz="1400" dirty="0">
              <a:latin typeface="OpenSans-Light"/>
              <a:cs typeface="OpenSans-Ligh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3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84695" y="2749183"/>
            <a:ext cx="229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7€</a:t>
            </a:r>
            <a:endParaRPr lang="es-ES" sz="1400" dirty="0">
              <a:latin typeface="OpenSans-Light"/>
              <a:cs typeface="OpenSans-Light"/>
            </a:endParaRPr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4D2D63C4-8AEC-1563-DB56-BC57A44CAFD6}"/>
              </a:ext>
            </a:extLst>
          </p:cNvPr>
          <p:cNvSpPr txBox="1"/>
          <p:nvPr/>
        </p:nvSpPr>
        <p:spPr>
          <a:xfrm>
            <a:off x="6582977" y="3142093"/>
            <a:ext cx="2292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6€</a:t>
            </a:r>
            <a:endParaRPr lang="es-ES" sz="1400" dirty="0">
              <a:latin typeface="OpenSans-Light"/>
              <a:cs typeface="OpenSans-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10692130"/>
            <a:chOff x="0" y="0"/>
            <a:chExt cx="7560309" cy="10692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7829" y="466680"/>
              <a:ext cx="87286" cy="1119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09905" y="1099914"/>
              <a:ext cx="67881" cy="870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21390" y="1099914"/>
              <a:ext cx="67881" cy="8705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32811" y="1098714"/>
              <a:ext cx="2494915" cy="89535"/>
            </a:xfrm>
            <a:custGeom>
              <a:avLst/>
              <a:gdLst/>
              <a:ahLst/>
              <a:cxnLst/>
              <a:rect l="l" t="t" r="r" b="b"/>
              <a:pathLst>
                <a:path w="2494915" h="89534">
                  <a:moveTo>
                    <a:pt x="58102" y="88265"/>
                  </a:moveTo>
                  <a:lnTo>
                    <a:pt x="40525" y="48717"/>
                  </a:lnTo>
                  <a:lnTo>
                    <a:pt x="39662" y="46774"/>
                  </a:lnTo>
                  <a:lnTo>
                    <a:pt x="46685" y="43535"/>
                  </a:lnTo>
                  <a:lnTo>
                    <a:pt x="50190" y="40513"/>
                  </a:lnTo>
                  <a:lnTo>
                    <a:pt x="52171" y="38798"/>
                  </a:lnTo>
                  <a:lnTo>
                    <a:pt x="55740" y="32372"/>
                  </a:lnTo>
                  <a:lnTo>
                    <a:pt x="57010" y="24117"/>
                  </a:lnTo>
                  <a:lnTo>
                    <a:pt x="55118" y="14439"/>
                  </a:lnTo>
                  <a:lnTo>
                    <a:pt x="51219" y="9410"/>
                  </a:lnTo>
                  <a:lnTo>
                    <a:pt x="49542" y="7239"/>
                  </a:lnTo>
                  <a:lnTo>
                    <a:pt x="47371" y="6172"/>
                  </a:lnTo>
                  <a:lnTo>
                    <a:pt x="47371" y="24587"/>
                  </a:lnTo>
                  <a:lnTo>
                    <a:pt x="46075" y="31711"/>
                  </a:lnTo>
                  <a:lnTo>
                    <a:pt x="42214" y="36664"/>
                  </a:lnTo>
                  <a:lnTo>
                    <a:pt x="35877" y="39573"/>
                  </a:lnTo>
                  <a:lnTo>
                    <a:pt x="27114" y="40513"/>
                  </a:lnTo>
                  <a:lnTo>
                    <a:pt x="9639" y="40513"/>
                  </a:lnTo>
                  <a:lnTo>
                    <a:pt x="9639" y="9410"/>
                  </a:lnTo>
                  <a:lnTo>
                    <a:pt x="27000" y="9410"/>
                  </a:lnTo>
                  <a:lnTo>
                    <a:pt x="35420" y="10134"/>
                  </a:lnTo>
                  <a:lnTo>
                    <a:pt x="41846" y="12611"/>
                  </a:lnTo>
                  <a:lnTo>
                    <a:pt x="45935" y="17284"/>
                  </a:lnTo>
                  <a:lnTo>
                    <a:pt x="47371" y="24587"/>
                  </a:lnTo>
                  <a:lnTo>
                    <a:pt x="47371" y="6172"/>
                  </a:lnTo>
                  <a:lnTo>
                    <a:pt x="40436" y="2755"/>
                  </a:lnTo>
                  <a:lnTo>
                    <a:pt x="27965" y="1206"/>
                  </a:lnTo>
                  <a:lnTo>
                    <a:pt x="0" y="1206"/>
                  </a:lnTo>
                  <a:lnTo>
                    <a:pt x="0" y="88265"/>
                  </a:lnTo>
                  <a:lnTo>
                    <a:pt x="9639" y="88265"/>
                  </a:lnTo>
                  <a:lnTo>
                    <a:pt x="9639" y="48717"/>
                  </a:lnTo>
                  <a:lnTo>
                    <a:pt x="30010" y="48717"/>
                  </a:lnTo>
                  <a:lnTo>
                    <a:pt x="47612" y="88265"/>
                  </a:lnTo>
                  <a:lnTo>
                    <a:pt x="58102" y="88265"/>
                  </a:lnTo>
                  <a:close/>
                </a:path>
                <a:path w="2494915" h="89534">
                  <a:moveTo>
                    <a:pt x="326859" y="80048"/>
                  </a:moveTo>
                  <a:lnTo>
                    <a:pt x="281889" y="80048"/>
                  </a:lnTo>
                  <a:lnTo>
                    <a:pt x="281889" y="46774"/>
                  </a:lnTo>
                  <a:lnTo>
                    <a:pt x="312140" y="46774"/>
                  </a:lnTo>
                  <a:lnTo>
                    <a:pt x="312140" y="38569"/>
                  </a:lnTo>
                  <a:lnTo>
                    <a:pt x="281889" y="38569"/>
                  </a:lnTo>
                  <a:lnTo>
                    <a:pt x="281889" y="9398"/>
                  </a:lnTo>
                  <a:lnTo>
                    <a:pt x="324434" y="9398"/>
                  </a:lnTo>
                  <a:lnTo>
                    <a:pt x="324434" y="1193"/>
                  </a:lnTo>
                  <a:lnTo>
                    <a:pt x="272237" y="1193"/>
                  </a:lnTo>
                  <a:lnTo>
                    <a:pt x="272237" y="88252"/>
                  </a:lnTo>
                  <a:lnTo>
                    <a:pt x="326859" y="88252"/>
                  </a:lnTo>
                  <a:lnTo>
                    <a:pt x="326859" y="80048"/>
                  </a:lnTo>
                  <a:close/>
                </a:path>
                <a:path w="2494915" h="89534">
                  <a:moveTo>
                    <a:pt x="600240" y="63906"/>
                  </a:moveTo>
                  <a:lnTo>
                    <a:pt x="592556" y="48196"/>
                  </a:lnTo>
                  <a:lnTo>
                    <a:pt x="575678" y="39471"/>
                  </a:lnTo>
                  <a:lnTo>
                    <a:pt x="558838" y="32410"/>
                  </a:lnTo>
                  <a:lnTo>
                    <a:pt x="551294" y="21717"/>
                  </a:lnTo>
                  <a:lnTo>
                    <a:pt x="551408" y="13017"/>
                  </a:lnTo>
                  <a:lnTo>
                    <a:pt x="557441" y="8191"/>
                  </a:lnTo>
                  <a:lnTo>
                    <a:pt x="578777" y="8191"/>
                  </a:lnTo>
                  <a:lnTo>
                    <a:pt x="585660" y="14947"/>
                  </a:lnTo>
                  <a:lnTo>
                    <a:pt x="587819" y="23380"/>
                  </a:lnTo>
                  <a:lnTo>
                    <a:pt x="596506" y="21450"/>
                  </a:lnTo>
                  <a:lnTo>
                    <a:pt x="591985" y="12052"/>
                  </a:lnTo>
                  <a:lnTo>
                    <a:pt x="585508" y="5346"/>
                  </a:lnTo>
                  <a:lnTo>
                    <a:pt x="577354" y="1333"/>
                  </a:lnTo>
                  <a:lnTo>
                    <a:pt x="567817" y="0"/>
                  </a:lnTo>
                  <a:lnTo>
                    <a:pt x="557110" y="1739"/>
                  </a:lnTo>
                  <a:lnTo>
                    <a:pt x="548843" y="6515"/>
                  </a:lnTo>
                  <a:lnTo>
                    <a:pt x="543521" y="13627"/>
                  </a:lnTo>
                  <a:lnTo>
                    <a:pt x="541642" y="22415"/>
                  </a:lnTo>
                  <a:lnTo>
                    <a:pt x="549287" y="37642"/>
                  </a:lnTo>
                  <a:lnTo>
                    <a:pt x="566115" y="45999"/>
                  </a:lnTo>
                  <a:lnTo>
                    <a:pt x="582955" y="53352"/>
                  </a:lnTo>
                  <a:lnTo>
                    <a:pt x="590600" y="65595"/>
                  </a:lnTo>
                  <a:lnTo>
                    <a:pt x="590600" y="74510"/>
                  </a:lnTo>
                  <a:lnTo>
                    <a:pt x="584200" y="81267"/>
                  </a:lnTo>
                  <a:lnTo>
                    <a:pt x="571423" y="81267"/>
                  </a:lnTo>
                  <a:lnTo>
                    <a:pt x="562965" y="79806"/>
                  </a:lnTo>
                  <a:lnTo>
                    <a:pt x="556552" y="75895"/>
                  </a:lnTo>
                  <a:lnTo>
                    <a:pt x="551865" y="70281"/>
                  </a:lnTo>
                  <a:lnTo>
                    <a:pt x="548627" y="63652"/>
                  </a:lnTo>
                  <a:lnTo>
                    <a:pt x="539838" y="66789"/>
                  </a:lnTo>
                  <a:lnTo>
                    <a:pt x="543953" y="74714"/>
                  </a:lnTo>
                  <a:lnTo>
                    <a:pt x="549960" y="82016"/>
                  </a:lnTo>
                  <a:lnTo>
                    <a:pt x="558698" y="87376"/>
                  </a:lnTo>
                  <a:lnTo>
                    <a:pt x="570953" y="89458"/>
                  </a:lnTo>
                  <a:lnTo>
                    <a:pt x="584885" y="87249"/>
                  </a:lnTo>
                  <a:lnTo>
                    <a:pt x="593915" y="81432"/>
                  </a:lnTo>
                  <a:lnTo>
                    <a:pt x="598779" y="73240"/>
                  </a:lnTo>
                  <a:lnTo>
                    <a:pt x="600240" y="63906"/>
                  </a:lnTo>
                  <a:close/>
                </a:path>
                <a:path w="2494915" h="89534">
                  <a:moveTo>
                    <a:pt x="871397" y="1206"/>
                  </a:moveTo>
                  <a:lnTo>
                    <a:pt x="809663" y="1206"/>
                  </a:lnTo>
                  <a:lnTo>
                    <a:pt x="809663" y="9410"/>
                  </a:lnTo>
                  <a:lnTo>
                    <a:pt x="835698" y="9410"/>
                  </a:lnTo>
                  <a:lnTo>
                    <a:pt x="835698" y="88265"/>
                  </a:lnTo>
                  <a:lnTo>
                    <a:pt x="845350" y="88265"/>
                  </a:lnTo>
                  <a:lnTo>
                    <a:pt x="845350" y="9410"/>
                  </a:lnTo>
                  <a:lnTo>
                    <a:pt x="871397" y="9410"/>
                  </a:lnTo>
                  <a:lnTo>
                    <a:pt x="871397" y="1206"/>
                  </a:lnTo>
                  <a:close/>
                </a:path>
                <a:path w="2494915" h="89534">
                  <a:moveTo>
                    <a:pt x="1412024" y="609"/>
                  </a:moveTo>
                  <a:lnTo>
                    <a:pt x="1402372" y="609"/>
                  </a:lnTo>
                  <a:lnTo>
                    <a:pt x="1402372" y="62103"/>
                  </a:lnTo>
                  <a:lnTo>
                    <a:pt x="1401025" y="69265"/>
                  </a:lnTo>
                  <a:lnTo>
                    <a:pt x="1397063" y="75171"/>
                  </a:lnTo>
                  <a:lnTo>
                    <a:pt x="1390535" y="79184"/>
                  </a:lnTo>
                  <a:lnTo>
                    <a:pt x="1381518" y="80670"/>
                  </a:lnTo>
                  <a:lnTo>
                    <a:pt x="1372514" y="79184"/>
                  </a:lnTo>
                  <a:lnTo>
                    <a:pt x="1365986" y="75171"/>
                  </a:lnTo>
                  <a:lnTo>
                    <a:pt x="1362011" y="69265"/>
                  </a:lnTo>
                  <a:lnTo>
                    <a:pt x="1360665" y="62103"/>
                  </a:lnTo>
                  <a:lnTo>
                    <a:pt x="1360665" y="609"/>
                  </a:lnTo>
                  <a:lnTo>
                    <a:pt x="1351013" y="609"/>
                  </a:lnTo>
                  <a:lnTo>
                    <a:pt x="1351013" y="61379"/>
                  </a:lnTo>
                  <a:lnTo>
                    <a:pt x="1353248" y="72986"/>
                  </a:lnTo>
                  <a:lnTo>
                    <a:pt x="1359535" y="81622"/>
                  </a:lnTo>
                  <a:lnTo>
                    <a:pt x="1369174" y="87007"/>
                  </a:lnTo>
                  <a:lnTo>
                    <a:pt x="1381518" y="88861"/>
                  </a:lnTo>
                  <a:lnTo>
                    <a:pt x="1393863" y="87007"/>
                  </a:lnTo>
                  <a:lnTo>
                    <a:pt x="1403515" y="81622"/>
                  </a:lnTo>
                  <a:lnTo>
                    <a:pt x="1409788" y="72986"/>
                  </a:lnTo>
                  <a:lnTo>
                    <a:pt x="1412024" y="61379"/>
                  </a:lnTo>
                  <a:lnTo>
                    <a:pt x="1412024" y="609"/>
                  </a:lnTo>
                  <a:close/>
                </a:path>
                <a:path w="2494915" h="89534">
                  <a:moveTo>
                    <a:pt x="1681060" y="88265"/>
                  </a:moveTo>
                  <a:lnTo>
                    <a:pt x="1663484" y="48717"/>
                  </a:lnTo>
                  <a:lnTo>
                    <a:pt x="1662620" y="46774"/>
                  </a:lnTo>
                  <a:lnTo>
                    <a:pt x="1669656" y="43535"/>
                  </a:lnTo>
                  <a:lnTo>
                    <a:pt x="1673161" y="40513"/>
                  </a:lnTo>
                  <a:lnTo>
                    <a:pt x="1675155" y="38798"/>
                  </a:lnTo>
                  <a:lnTo>
                    <a:pt x="1678711" y="32372"/>
                  </a:lnTo>
                  <a:lnTo>
                    <a:pt x="1679981" y="24117"/>
                  </a:lnTo>
                  <a:lnTo>
                    <a:pt x="1678089" y="14439"/>
                  </a:lnTo>
                  <a:lnTo>
                    <a:pt x="1674190" y="9410"/>
                  </a:lnTo>
                  <a:lnTo>
                    <a:pt x="1672513" y="7239"/>
                  </a:lnTo>
                  <a:lnTo>
                    <a:pt x="1670329" y="6172"/>
                  </a:lnTo>
                  <a:lnTo>
                    <a:pt x="1670329" y="12890"/>
                  </a:lnTo>
                  <a:lnTo>
                    <a:pt x="1670329" y="24587"/>
                  </a:lnTo>
                  <a:lnTo>
                    <a:pt x="1669034" y="31711"/>
                  </a:lnTo>
                  <a:lnTo>
                    <a:pt x="1665185" y="36664"/>
                  </a:lnTo>
                  <a:lnTo>
                    <a:pt x="1658835" y="39573"/>
                  </a:lnTo>
                  <a:lnTo>
                    <a:pt x="1650072" y="40513"/>
                  </a:lnTo>
                  <a:lnTo>
                    <a:pt x="1632597" y="40513"/>
                  </a:lnTo>
                  <a:lnTo>
                    <a:pt x="1632597" y="9410"/>
                  </a:lnTo>
                  <a:lnTo>
                    <a:pt x="1662379" y="9410"/>
                  </a:lnTo>
                  <a:lnTo>
                    <a:pt x="1670329" y="12890"/>
                  </a:lnTo>
                  <a:lnTo>
                    <a:pt x="1670329" y="6172"/>
                  </a:lnTo>
                  <a:lnTo>
                    <a:pt x="1663407" y="2755"/>
                  </a:lnTo>
                  <a:lnTo>
                    <a:pt x="1650923" y="1206"/>
                  </a:lnTo>
                  <a:lnTo>
                    <a:pt x="1622958" y="1206"/>
                  </a:lnTo>
                  <a:lnTo>
                    <a:pt x="1622958" y="88265"/>
                  </a:lnTo>
                  <a:lnTo>
                    <a:pt x="1632597" y="88265"/>
                  </a:lnTo>
                  <a:lnTo>
                    <a:pt x="1632597" y="48717"/>
                  </a:lnTo>
                  <a:lnTo>
                    <a:pt x="1652981" y="48717"/>
                  </a:lnTo>
                  <a:lnTo>
                    <a:pt x="1670570" y="88265"/>
                  </a:lnTo>
                  <a:lnTo>
                    <a:pt x="1681060" y="88265"/>
                  </a:lnTo>
                  <a:close/>
                </a:path>
                <a:path w="2494915" h="89534">
                  <a:moveTo>
                    <a:pt x="2223503" y="1206"/>
                  </a:moveTo>
                  <a:lnTo>
                    <a:pt x="2214829" y="1206"/>
                  </a:lnTo>
                  <a:lnTo>
                    <a:pt x="2214829" y="68237"/>
                  </a:lnTo>
                  <a:lnTo>
                    <a:pt x="2214346" y="68237"/>
                  </a:lnTo>
                  <a:lnTo>
                    <a:pt x="2176361" y="1206"/>
                  </a:lnTo>
                  <a:lnTo>
                    <a:pt x="2162492" y="1206"/>
                  </a:lnTo>
                  <a:lnTo>
                    <a:pt x="2162492" y="88265"/>
                  </a:lnTo>
                  <a:lnTo>
                    <a:pt x="2171179" y="88265"/>
                  </a:lnTo>
                  <a:lnTo>
                    <a:pt x="2171179" y="10617"/>
                  </a:lnTo>
                  <a:lnTo>
                    <a:pt x="2171420" y="10617"/>
                  </a:lnTo>
                  <a:lnTo>
                    <a:pt x="2215553" y="88265"/>
                  </a:lnTo>
                  <a:lnTo>
                    <a:pt x="2223503" y="88265"/>
                  </a:lnTo>
                  <a:lnTo>
                    <a:pt x="2223503" y="1206"/>
                  </a:lnTo>
                  <a:close/>
                </a:path>
                <a:path w="2494915" h="89534">
                  <a:moveTo>
                    <a:pt x="2494369" y="1206"/>
                  </a:moveTo>
                  <a:lnTo>
                    <a:pt x="2432634" y="1206"/>
                  </a:lnTo>
                  <a:lnTo>
                    <a:pt x="2432634" y="9410"/>
                  </a:lnTo>
                  <a:lnTo>
                    <a:pt x="2458669" y="9410"/>
                  </a:lnTo>
                  <a:lnTo>
                    <a:pt x="2458669" y="88265"/>
                  </a:lnTo>
                  <a:lnTo>
                    <a:pt x="2468321" y="88265"/>
                  </a:lnTo>
                  <a:lnTo>
                    <a:pt x="2468321" y="9410"/>
                  </a:lnTo>
                  <a:lnTo>
                    <a:pt x="2494369" y="9410"/>
                  </a:lnTo>
                  <a:lnTo>
                    <a:pt x="2494369" y="1206"/>
                  </a:lnTo>
                  <a:close/>
                </a:path>
              </a:pathLst>
            </a:custGeom>
            <a:solidFill>
              <a:srgbClr val="641A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63655" y="1320796"/>
            <a:ext cx="5288915" cy="360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Pa</a:t>
            </a:r>
            <a:r>
              <a:rPr lang="es-ES"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in de </a:t>
            </a:r>
            <a:r>
              <a:rPr lang="es-ES" sz="1400" spc="-10" dirty="0" err="1">
                <a:solidFill>
                  <a:srgbClr val="641A35"/>
                </a:solidFill>
                <a:latin typeface="OpenSans-Light"/>
                <a:cs typeface="OpenSans-Light"/>
              </a:rPr>
              <a:t>verre</a:t>
            </a:r>
            <a:r>
              <a:rPr lang="es-ES"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à la tomate et à </a:t>
            </a:r>
            <a:r>
              <a:rPr lang="es-ES" sz="1400" spc="-10" dirty="0" err="1">
                <a:solidFill>
                  <a:srgbClr val="641A35"/>
                </a:solidFill>
                <a:latin typeface="OpenSans-Light"/>
                <a:cs typeface="OpenSans-Light"/>
              </a:rPr>
              <a:t>l’huile</a:t>
            </a:r>
            <a:r>
              <a:rPr lang="es-ES"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10" dirty="0" err="1">
                <a:solidFill>
                  <a:srgbClr val="641A35"/>
                </a:solidFill>
                <a:latin typeface="OpenSans-Light"/>
                <a:cs typeface="OpenSans-Light"/>
              </a:rPr>
              <a:t>d’HOVE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Glazed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bread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tomato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and EVOO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oil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Croquet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tes de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jambon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ibérique de Bellota</a:t>
            </a:r>
            <a:r>
              <a:rPr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(3 u. </a:t>
            </a:r>
            <a:r>
              <a:rPr sz="125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mínim</a:t>
            </a:r>
            <a:r>
              <a:rPr lang="es-ES" sz="125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um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2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Acorn-fed</a:t>
            </a:r>
            <a:r>
              <a:rPr lang="es-ES" sz="1300" i="1" spc="-2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2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Iberian</a:t>
            </a:r>
            <a:r>
              <a:rPr lang="es-ES" sz="1300" i="1" spc="-2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2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ham</a:t>
            </a:r>
            <a:r>
              <a:rPr lang="es-ES" sz="1300" i="1" spc="-2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2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croquettes</a:t>
            </a:r>
            <a:r>
              <a:rPr sz="1300" i="1" spc="-2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</a:t>
            </a:r>
            <a:r>
              <a:rPr lang="es-ES"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mínimum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3</a:t>
            </a:r>
            <a:r>
              <a:rPr sz="125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u.)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414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B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eignets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morue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(3</a:t>
            </a:r>
            <a:r>
              <a:rPr sz="125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u.</a:t>
            </a:r>
            <a:r>
              <a:rPr sz="125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mínim</a:t>
            </a:r>
            <a:r>
              <a:rPr lang="es-ES" sz="125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um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s-ES" sz="1300" i="1" spc="300" dirty="0">
                <a:solidFill>
                  <a:srgbClr val="641A35"/>
                </a:solidFill>
                <a:latin typeface="OpenSans-LightItalic"/>
                <a:cs typeface="OpenSans-LightItalic"/>
              </a:rPr>
              <a:t>Cod </a:t>
            </a:r>
            <a:r>
              <a:rPr lang="es-ES" sz="1300" i="1" spc="300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fritters</a:t>
            </a:r>
            <a:r>
              <a:rPr sz="1300" i="1" spc="30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(</a:t>
            </a:r>
            <a:r>
              <a:rPr lang="es-ES"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mínimum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3</a:t>
            </a:r>
            <a:r>
              <a:rPr sz="125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u.</a:t>
            </a:r>
            <a:r>
              <a:rPr sz="125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25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)</a:t>
            </a:r>
            <a:endParaRPr sz="125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Nos patatas bravas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Our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Bravas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potatos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Piments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Padrón </a:t>
            </a:r>
            <a:endParaRPr lang="es-ES" sz="14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Padrón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peppers</a:t>
            </a:r>
            <a:endParaRPr lang="es-ES"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Jambón Ibérique et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pain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verre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à la tomate et à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l’huile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d’HOVE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(80gr)</a:t>
            </a:r>
            <a:endParaRPr lang="es-ES"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Iberian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ham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n-U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Glazed bread with tomato and EVOO oil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 (80 gr)</a:t>
            </a:r>
            <a:endParaRPr lang="es-ES"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Saucisses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du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pays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et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pain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verre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à la tomate et à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l’huile</a:t>
            </a:r>
            <a:r>
              <a:rPr lang="es-ES" sz="1400" spc="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5" dirty="0" err="1">
                <a:solidFill>
                  <a:srgbClr val="641A35"/>
                </a:solidFill>
                <a:latin typeface="OpenSans-Light"/>
                <a:cs typeface="OpenSans-Light"/>
              </a:rPr>
              <a:t>d’HOVE</a:t>
            </a:r>
            <a:endParaRPr lang="es-ES"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Cold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cuts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n-U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Glazed bread with tomato and EVOO oil</a:t>
            </a:r>
            <a:endParaRPr lang="es-ES"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F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romages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du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garde-manger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du Mas Solà,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coing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et des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fruits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secs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Cueeses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from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Mas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solà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quince paste and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nuts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655" y="5021211"/>
            <a:ext cx="5095795" cy="1295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Salade du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fromage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chèvre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avec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vinaigrette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aux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fruits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secs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Goat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cheese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salad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dried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fruits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vinaigrette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Carpaccio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tomates du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potager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à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l’oignon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et à la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ventrèche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thon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</a:p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Garden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tomato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carpaccio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onion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and tuna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belly</a:t>
            </a:r>
            <a:endParaRPr lang="es-ES"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Rigatoni</a:t>
            </a:r>
            <a:r>
              <a:rPr sz="1400" spc="-1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u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goût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(</a:t>
            </a:r>
            <a:r>
              <a:rPr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Napolita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ine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o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u</a:t>
            </a:r>
            <a:r>
              <a:rPr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Bolo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gnaise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)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Rigatoni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your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way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(Napolitana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o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Bolo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gnese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)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1080" y="6356389"/>
            <a:ext cx="3731895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Pizz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Marg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herita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(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fromage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mozzarell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et tomate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)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Pizza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Marg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herita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(mozzarella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cheese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and</a:t>
            </a:r>
            <a:r>
              <a:rPr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tomat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o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)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Pizza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au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jambon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York et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aux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poivrons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rôtis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York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ham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and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roasted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pepper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pizza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Pizz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40" dirty="0">
                <a:solidFill>
                  <a:srgbClr val="641A35"/>
                </a:solidFill>
                <a:latin typeface="OpenSans-Light"/>
                <a:cs typeface="OpenSans-Light"/>
              </a:rPr>
              <a:t>Veg</a:t>
            </a:r>
            <a:r>
              <a:rPr lang="es-ES" sz="1400" spc="-40" dirty="0" err="1">
                <a:solidFill>
                  <a:srgbClr val="641A35"/>
                </a:solidFill>
                <a:latin typeface="OpenSans-Light"/>
                <a:cs typeface="OpenSans-Light"/>
              </a:rPr>
              <a:t>etables</a:t>
            </a:r>
            <a:r>
              <a:rPr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(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fromage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mozzarell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a</a:t>
            </a:r>
            <a:r>
              <a:rPr lang="es-ES" sz="1400" spc="-70" dirty="0">
                <a:solidFill>
                  <a:srgbClr val="641A35"/>
                </a:solidFill>
                <a:latin typeface="OpenSans-Light"/>
                <a:cs typeface="OpenSans-Light"/>
              </a:rPr>
              <a:t> et vegetables</a:t>
            </a:r>
            <a:r>
              <a:rPr sz="1400" spc="-40" dirty="0">
                <a:solidFill>
                  <a:srgbClr val="641A35"/>
                </a:solidFill>
                <a:latin typeface="OpenSans-Light"/>
                <a:cs typeface="OpenSans-Light"/>
              </a:rPr>
              <a:t>)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Vegetables 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Pizza</a:t>
            </a:r>
            <a:r>
              <a:rPr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(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mozzarella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cheese</a:t>
            </a:r>
            <a:r>
              <a:rPr lang="es-ES" sz="1300" i="1" spc="-15" dirty="0">
                <a:solidFill>
                  <a:srgbClr val="641A35"/>
                </a:solidFill>
                <a:latin typeface="OpenSans-LightItalic"/>
                <a:cs typeface="OpenSans-LightItalic"/>
              </a:rPr>
              <a:t> and</a:t>
            </a:r>
            <a:r>
              <a:rPr lang="es-ES" sz="1300" i="1" spc="-20" dirty="0">
                <a:solidFill>
                  <a:srgbClr val="641A35"/>
                </a:solidFill>
                <a:latin typeface="OpenSans-LightItalic"/>
                <a:cs typeface="OpenSans-LightItalic"/>
              </a:rPr>
              <a:t> vegetables</a:t>
            </a:r>
            <a:r>
              <a:rPr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)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1080" y="7744344"/>
            <a:ext cx="5548630" cy="873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Burger de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boeuf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Gérone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avec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35" dirty="0" err="1">
                <a:solidFill>
                  <a:srgbClr val="641A35"/>
                </a:solidFill>
                <a:latin typeface="OpenSans-Light"/>
                <a:cs typeface="OpenSans-Light"/>
              </a:rPr>
              <a:t>bacon</a:t>
            </a:r>
            <a:r>
              <a:rPr lang="es-ES" sz="1400" spc="-35" dirty="0">
                <a:solidFill>
                  <a:srgbClr val="641A35"/>
                </a:solidFill>
                <a:latin typeface="OpenSans-Light"/>
                <a:cs typeface="OpenSans-Light"/>
              </a:rPr>
              <a:t>, cheddar et frites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Girona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beef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Burger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bacon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, cheddar and chips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Saumon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grillé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avec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légumes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Grilled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Salmon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with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vegetables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3655" y="8686051"/>
            <a:ext cx="3164840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Gâteau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 du </a:t>
            </a:r>
            <a:r>
              <a:rPr lang="es-ES" sz="1400" dirty="0" err="1">
                <a:solidFill>
                  <a:srgbClr val="641A35"/>
                </a:solidFill>
                <a:latin typeface="OpenSans-Light"/>
                <a:cs typeface="OpenSans-Light"/>
              </a:rPr>
              <a:t>jour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Cake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of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the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day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14"/>
              </a:spcBef>
            </a:pP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Salade des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fruits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frais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de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saison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Fresh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seasonal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r>
              <a:rPr lang="es-ES" sz="1300" i="1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fruit</a:t>
            </a:r>
            <a:r>
              <a:rPr lang="es-ES" sz="1300" i="1" dirty="0">
                <a:solidFill>
                  <a:srgbClr val="641A35"/>
                </a:solidFill>
                <a:latin typeface="OpenSans-LightItalic"/>
                <a:cs typeface="OpenSans-LightItalic"/>
              </a:rPr>
              <a:t> salad</a:t>
            </a:r>
            <a:endParaRPr sz="1300" dirty="0">
              <a:latin typeface="OpenSans-LightItalic"/>
              <a:cs typeface="OpenSans-LightItalic"/>
            </a:endParaRPr>
          </a:p>
          <a:p>
            <a:pPr marL="12700">
              <a:lnSpc>
                <a:spcPts val="1625"/>
              </a:lnSpc>
              <a:spcBef>
                <a:spcPts val="409"/>
              </a:spcBef>
            </a:pP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Notre</a:t>
            </a:r>
            <a:r>
              <a:rPr lang="es-ES" sz="1400" spc="-5" dirty="0">
                <a:solidFill>
                  <a:srgbClr val="641A35"/>
                </a:solidFill>
                <a:latin typeface="OpenSans-Light"/>
                <a:cs typeface="OpenSans-Light"/>
              </a:rPr>
              <a:t> </a:t>
            </a:r>
            <a:r>
              <a:rPr lang="es-ES" sz="1400" spc="-5" dirty="0" err="1">
                <a:solidFill>
                  <a:srgbClr val="641A35"/>
                </a:solidFill>
                <a:latin typeface="OpenSans-Light"/>
                <a:cs typeface="OpenSans-Light"/>
              </a:rPr>
              <a:t>glace</a:t>
            </a:r>
            <a:endParaRPr sz="1400" dirty="0">
              <a:latin typeface="OpenSans-Light"/>
              <a:cs typeface="OpenSans-Light"/>
            </a:endParaRPr>
          </a:p>
          <a:p>
            <a:pPr marL="12700">
              <a:lnSpc>
                <a:spcPts val="1505"/>
              </a:lnSpc>
            </a:pP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Our</a:t>
            </a:r>
            <a:r>
              <a:rPr lang="es-ES" sz="1300" i="1" spc="-5" dirty="0">
                <a:solidFill>
                  <a:srgbClr val="641A35"/>
                </a:solidFill>
                <a:latin typeface="OpenSans-LightItalic"/>
                <a:cs typeface="OpenSans-LightItalic"/>
              </a:rPr>
              <a:t> ice-</a:t>
            </a:r>
            <a:r>
              <a:rPr lang="es-ES" sz="1300" i="1" spc="-5" dirty="0" err="1">
                <a:solidFill>
                  <a:srgbClr val="641A35"/>
                </a:solidFill>
                <a:latin typeface="OpenSans-LightItalic"/>
                <a:cs typeface="OpenSans-LightItalic"/>
              </a:rPr>
              <a:t>cream</a:t>
            </a:r>
            <a:r>
              <a:rPr sz="1300" i="1" spc="-10" dirty="0">
                <a:solidFill>
                  <a:srgbClr val="641A35"/>
                </a:solidFill>
                <a:latin typeface="OpenSans-LightItalic"/>
                <a:cs typeface="OpenSans-LightItalic"/>
              </a:rPr>
              <a:t> </a:t>
            </a:r>
            <a:endParaRPr sz="1300" dirty="0">
              <a:latin typeface="OpenSans-LightItalic"/>
              <a:cs typeface="OpenSans-LightItal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47825" y="5110274"/>
            <a:ext cx="330835" cy="10823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4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 dirty="0">
              <a:latin typeface="OpenSans-Light"/>
              <a:cs typeface="OpenSans-Light"/>
            </a:endParaRPr>
          </a:p>
          <a:p>
            <a:pPr marL="12700"/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16€</a:t>
            </a:r>
          </a:p>
          <a:p>
            <a:pPr marL="12700">
              <a:lnSpc>
                <a:spcPct val="100000"/>
              </a:lnSpc>
            </a:pPr>
            <a:endParaRPr lang="es-ES" sz="1400" dirty="0">
              <a:solidFill>
                <a:srgbClr val="641A35"/>
              </a:solidFill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4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48673" y="6363311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4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41830" y="6775379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41195" y="7187447"/>
            <a:ext cx="3314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48673" y="7747281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8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48673" y="8221203"/>
            <a:ext cx="3308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8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42794" y="9134263"/>
            <a:ext cx="2292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42793" y="9573402"/>
            <a:ext cx="2292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42795" y="8711348"/>
            <a:ext cx="229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6€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77964" y="1445003"/>
            <a:ext cx="500380" cy="112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4€</a:t>
            </a:r>
            <a:endParaRPr sz="1400" dirty="0">
              <a:latin typeface="OpenSans-Light"/>
              <a:cs typeface="OpenSans-Light"/>
            </a:endParaRPr>
          </a:p>
          <a:p>
            <a:pPr marL="12700" marR="5080">
              <a:lnSpc>
                <a:spcPts val="3510"/>
              </a:lnSpc>
              <a:spcBef>
                <a:spcPts val="14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3€/un  3€/un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47190" y="3600239"/>
            <a:ext cx="331470" cy="10977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8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lang="es-ES" sz="13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14€</a:t>
            </a:r>
            <a:endParaRPr lang="es-ES" sz="1400" dirty="0">
              <a:latin typeface="OpenSans-Light"/>
              <a:cs typeface="OpenSans-Ligh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300" dirty="0">
              <a:latin typeface="OpenSans-Light"/>
              <a:cs typeface="OpenSans-Ligh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1</a:t>
            </a: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</a:t>
            </a:r>
            <a:r>
              <a:rPr sz="1400" dirty="0">
                <a:solidFill>
                  <a:srgbClr val="641A35"/>
                </a:solidFill>
                <a:latin typeface="OpenSans-Light"/>
                <a:cs typeface="OpenSans-Light"/>
              </a:rPr>
              <a:t>€</a:t>
            </a:r>
            <a:endParaRPr sz="1400" dirty="0">
              <a:latin typeface="OpenSans-Light"/>
              <a:cs typeface="OpenSans-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84695" y="2749183"/>
            <a:ext cx="229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7€</a:t>
            </a:r>
            <a:endParaRPr lang="es-ES" sz="1400" dirty="0">
              <a:latin typeface="OpenSans-Light"/>
              <a:cs typeface="OpenSans-Light"/>
            </a:endParaRPr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4D2D63C4-8AEC-1563-DB56-BC57A44CAFD6}"/>
              </a:ext>
            </a:extLst>
          </p:cNvPr>
          <p:cNvSpPr txBox="1"/>
          <p:nvPr/>
        </p:nvSpPr>
        <p:spPr>
          <a:xfrm>
            <a:off x="6582977" y="3142093"/>
            <a:ext cx="2292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dirty="0">
                <a:solidFill>
                  <a:srgbClr val="641A35"/>
                </a:solidFill>
                <a:latin typeface="OpenSans-Light"/>
                <a:cs typeface="OpenSans-Light"/>
              </a:rPr>
              <a:t>6€</a:t>
            </a:r>
            <a:endParaRPr lang="es-ES" sz="1400" dirty="0">
              <a:latin typeface="OpenSans-Light"/>
              <a:cs typeface="OpenSans-Light"/>
            </a:endParaRPr>
          </a:p>
        </p:txBody>
      </p:sp>
    </p:spTree>
    <p:extLst>
      <p:ext uri="{BB962C8B-B14F-4D97-AF65-F5344CB8AC3E}">
        <p14:creationId xmlns:p14="http://schemas.microsoft.com/office/powerpoint/2010/main" val="834907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729</Words>
  <Application>Microsoft Office PowerPoint</Application>
  <PresentationFormat>Personalizado</PresentationFormat>
  <Paragraphs>120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Calibri</vt:lpstr>
      <vt:lpstr>OpenSans-Light</vt:lpstr>
      <vt:lpstr>OpenSans-LightItalic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2024_04_14_menu-rest-RacoOK</dc:title>
  <dc:creator>jordi</dc:creator>
  <cp:lastModifiedBy>jordi</cp:lastModifiedBy>
  <cp:revision>3</cp:revision>
  <cp:lastPrinted>2026-06-04T15:54:31Z</cp:lastPrinted>
  <dcterms:created xsi:type="dcterms:W3CDTF">2026-06-04T13:25:31Z</dcterms:created>
  <dcterms:modified xsi:type="dcterms:W3CDTF">2026-06-04T16:35:31Z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2026-06-04T00:00:00Z</vt:filetime>
  </property>
  <property fmtid="{D5CDD505-2E9C-101B-9397-08002B2CF9AE}" pid="3" name="Creator">
    <vt:lpwstr>Adobe Illustrator 25.0 (Macintosh)</vt:lpwstr>
  </property>
  <property fmtid="{D5CDD505-2E9C-101B-9397-08002B2CF9AE}" pid="4" name="LastSaved">
    <vt:filetime>2026-06-04T00:00:00Z</vt:filetime>
  </property>
</Properties>
</file>